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7"/>
  </p:normalViewPr>
  <p:slideViewPr>
    <p:cSldViewPr snapToGrid="0">
      <p:cViewPr varScale="1">
        <p:scale>
          <a:sx n="101" d="100"/>
          <a:sy n="101" d="100"/>
        </p:scale>
        <p:origin x="19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6E6B4-CBE0-7E46-B3DE-17021E0B4E07}" type="datetimeFigureOut">
              <a:rPr lang="en-US" smtClean="0"/>
              <a:t>7/24/24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1327A-EF65-6640-ADBD-9A49DC6B2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410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6E6B4-CBE0-7E46-B3DE-17021E0B4E07}" type="datetimeFigureOut">
              <a:rPr lang="en-US" smtClean="0"/>
              <a:t>7/24/24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1327A-EF65-6640-ADBD-9A49DC6B2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276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6E6B4-CBE0-7E46-B3DE-17021E0B4E07}" type="datetimeFigureOut">
              <a:rPr lang="en-US" smtClean="0"/>
              <a:t>7/24/24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1327A-EF65-6640-ADBD-9A49DC6B2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643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6E6B4-CBE0-7E46-B3DE-17021E0B4E07}" type="datetimeFigureOut">
              <a:rPr lang="en-US" smtClean="0"/>
              <a:t>7/24/24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1327A-EF65-6640-ADBD-9A49DC6B2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335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6E6B4-CBE0-7E46-B3DE-17021E0B4E07}" type="datetimeFigureOut">
              <a:rPr lang="en-US" smtClean="0"/>
              <a:t>7/24/24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1327A-EF65-6640-ADBD-9A49DC6B2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619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6E6B4-CBE0-7E46-B3DE-17021E0B4E07}" type="datetimeFigureOut">
              <a:rPr lang="en-US" smtClean="0"/>
              <a:t>7/24/24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1327A-EF65-6640-ADBD-9A49DC6B2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810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6E6B4-CBE0-7E46-B3DE-17021E0B4E07}" type="datetimeFigureOut">
              <a:rPr lang="en-US" smtClean="0"/>
              <a:t>7/24/24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1327A-EF65-6640-ADBD-9A49DC6B2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289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6E6B4-CBE0-7E46-B3DE-17021E0B4E07}" type="datetimeFigureOut">
              <a:rPr lang="en-US" smtClean="0"/>
              <a:t>7/24/24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1327A-EF65-6640-ADBD-9A49DC6B2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824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6E6B4-CBE0-7E46-B3DE-17021E0B4E07}" type="datetimeFigureOut">
              <a:rPr lang="en-US" smtClean="0"/>
              <a:t>7/24/24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1327A-EF65-6640-ADBD-9A49DC6B2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311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6E6B4-CBE0-7E46-B3DE-17021E0B4E07}" type="datetimeFigureOut">
              <a:rPr lang="en-US" smtClean="0"/>
              <a:t>7/24/24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1327A-EF65-6640-ADBD-9A49DC6B2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690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6E6B4-CBE0-7E46-B3DE-17021E0B4E07}" type="datetimeFigureOut">
              <a:rPr lang="en-US" smtClean="0"/>
              <a:t>7/24/24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1327A-EF65-6640-ADBD-9A49DC6B2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600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D496E6B4-CBE0-7E46-B3DE-17021E0B4E07}" type="datetimeFigureOut">
              <a:rPr lang="en-US" smtClean="0"/>
              <a:t>7/24/24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C631327A-EF65-6640-ADBD-9A49DC6B2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9731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website&#10;&#10;Description automatically generated">
            <a:extLst>
              <a:ext uri="{FF2B5EF4-FFF2-40B4-BE49-F238E27FC236}">
                <a16:creationId xmlns:a16="http://schemas.microsoft.com/office/drawing/2014/main" id="{EA04E96F-AE4F-6A95-3F6B-4F7D2ADBA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916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video&#10;&#10;Description automatically generated">
            <a:extLst>
              <a:ext uri="{FF2B5EF4-FFF2-40B4-BE49-F238E27FC236}">
                <a16:creationId xmlns:a16="http://schemas.microsoft.com/office/drawing/2014/main" id="{BF8B6A93-278E-00C0-D55B-5CF232D7E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708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white and blue text&#10;&#10;Description automatically generated">
            <a:extLst>
              <a:ext uri="{FF2B5EF4-FFF2-40B4-BE49-F238E27FC236}">
                <a16:creationId xmlns:a16="http://schemas.microsoft.com/office/drawing/2014/main" id="{95C4E313-9B2F-45E3-FF0C-6755DBBEC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270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871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blue and white website&#10;&#10;Description automatically generated">
            <a:extLst>
              <a:ext uri="{FF2B5EF4-FFF2-40B4-BE49-F238E27FC236}">
                <a16:creationId xmlns:a16="http://schemas.microsoft.com/office/drawing/2014/main" id="{0A0C33D7-3575-F446-D523-02BBA59FC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709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device&#10;&#10;Description automatically generated">
            <a:extLst>
              <a:ext uri="{FF2B5EF4-FFF2-40B4-BE49-F238E27FC236}">
                <a16:creationId xmlns:a16="http://schemas.microsoft.com/office/drawing/2014/main" id="{30A137F0-E0A6-E204-8DB2-4F421F890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103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blue and white text&#10;&#10;Description automatically generated">
            <a:extLst>
              <a:ext uri="{FF2B5EF4-FFF2-40B4-BE49-F238E27FC236}">
                <a16:creationId xmlns:a16="http://schemas.microsoft.com/office/drawing/2014/main" id="{01E631C5-9978-1C86-CB07-19DBAE36E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914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device&#10;&#10;Description automatically generated">
            <a:extLst>
              <a:ext uri="{FF2B5EF4-FFF2-40B4-BE49-F238E27FC236}">
                <a16:creationId xmlns:a16="http://schemas.microsoft.com/office/drawing/2014/main" id="{6C6F6563-CDF1-363C-389D-BA874259F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154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white text on a blue background&#10;&#10;Description automatically generated">
            <a:extLst>
              <a:ext uri="{FF2B5EF4-FFF2-40B4-BE49-F238E27FC236}">
                <a16:creationId xmlns:a16="http://schemas.microsoft.com/office/drawing/2014/main" id="{A112A252-A122-6702-AE29-C7E84A486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388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Macintosh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Bryce Calvin</dc:creator>
  <cp:lastModifiedBy>Bryce Calvin</cp:lastModifiedBy>
  <cp:revision>1</cp:revision>
  <dcterms:created xsi:type="dcterms:W3CDTF">2024-07-24T14:34:18Z</dcterms:created>
  <dcterms:modified xsi:type="dcterms:W3CDTF">2024-07-24T14:37:14Z</dcterms:modified>
</cp:coreProperties>
</file>