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7"/>
  </p:normalViewPr>
  <p:slideViewPr>
    <p:cSldViewPr snapToGrid="0">
      <p:cViewPr varScale="1">
        <p:scale>
          <a:sx n="101" d="100"/>
          <a:sy n="101" d="100"/>
        </p:scale>
        <p:origin x="1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ED35-FC14-6448-8DEF-B3169D9A614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8583-4D32-3E49-AB43-449CB2CB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ED35-FC14-6448-8DEF-B3169D9A614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8583-4D32-3E49-AB43-449CB2CB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ED35-FC14-6448-8DEF-B3169D9A614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8583-4D32-3E49-AB43-449CB2CB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ED35-FC14-6448-8DEF-B3169D9A614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8583-4D32-3E49-AB43-449CB2CB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8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ED35-FC14-6448-8DEF-B3169D9A614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8583-4D32-3E49-AB43-449CB2CB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9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ED35-FC14-6448-8DEF-B3169D9A614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8583-4D32-3E49-AB43-449CB2CB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1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ED35-FC14-6448-8DEF-B3169D9A614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8583-4D32-3E49-AB43-449CB2CB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7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ED35-FC14-6448-8DEF-B3169D9A614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8583-4D32-3E49-AB43-449CB2CB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ED35-FC14-6448-8DEF-B3169D9A614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8583-4D32-3E49-AB43-449CB2CB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ED35-FC14-6448-8DEF-B3169D9A614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8583-4D32-3E49-AB43-449CB2CB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9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ED35-FC14-6448-8DEF-B3169D9A614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A8583-4D32-3E49-AB43-449CB2CB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6F9ED35-FC14-6448-8DEF-B3169D9A614A}" type="datetimeFigureOut">
              <a:rPr lang="en-US" smtClean="0"/>
              <a:t>7/24/24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9FA8583-4D32-3E49-AB43-449CB2CB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67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ifting a large ball&#10;&#10;Description automatically generated">
            <a:extLst>
              <a:ext uri="{FF2B5EF4-FFF2-40B4-BE49-F238E27FC236}">
                <a16:creationId xmlns:a16="http://schemas.microsoft.com/office/drawing/2014/main" id="{1F827605-4E44-A652-8920-87171DE33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8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&#10;&#10;Description automatically generated">
            <a:extLst>
              <a:ext uri="{FF2B5EF4-FFF2-40B4-BE49-F238E27FC236}">
                <a16:creationId xmlns:a16="http://schemas.microsoft.com/office/drawing/2014/main" id="{F0E41590-D27F-8343-113D-7548DC657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4F622C7B-B2CB-3749-CC7D-16FBE3B5B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blue and white website&#10;&#10;Description automatically generated">
            <a:extLst>
              <a:ext uri="{FF2B5EF4-FFF2-40B4-BE49-F238E27FC236}">
                <a16:creationId xmlns:a16="http://schemas.microsoft.com/office/drawing/2014/main" id="{C4EF7C5F-14E1-D957-4AC4-4E9C0856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blue and white version of a mental model&#10;&#10;Description automatically generated">
            <a:extLst>
              <a:ext uri="{FF2B5EF4-FFF2-40B4-BE49-F238E27FC236}">
                <a16:creationId xmlns:a16="http://schemas.microsoft.com/office/drawing/2014/main" id="{CDA9F1CB-6EDF-F832-204F-2F474ECAB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8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blue and white text&#10;&#10;Description automatically generated">
            <a:extLst>
              <a:ext uri="{FF2B5EF4-FFF2-40B4-BE49-F238E27FC236}">
                <a16:creationId xmlns:a16="http://schemas.microsoft.com/office/drawing/2014/main" id="{7AE54E29-45DA-EF4F-0BF9-447892A9C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9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D49703-58CD-1DA6-1280-1F624BA7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screen with text&#10;&#10;Description automatically generated">
            <a:extLst>
              <a:ext uri="{FF2B5EF4-FFF2-40B4-BE49-F238E27FC236}">
                <a16:creationId xmlns:a16="http://schemas.microsoft.com/office/drawing/2014/main" id="{963AB686-9DE5-2657-0746-CF595D2F0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41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Bryce Calvin</dc:creator>
  <cp:lastModifiedBy>Bryce Calvin</cp:lastModifiedBy>
  <cp:revision>1</cp:revision>
  <dcterms:created xsi:type="dcterms:W3CDTF">2024-07-24T14:31:22Z</dcterms:created>
  <dcterms:modified xsi:type="dcterms:W3CDTF">2024-07-24T14:34:14Z</dcterms:modified>
</cp:coreProperties>
</file>