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7"/>
  </p:normalViewPr>
  <p:slideViewPr>
    <p:cSldViewPr snapToGrid="0">
      <p:cViewPr varScale="1">
        <p:scale>
          <a:sx n="101" d="100"/>
          <a:sy n="101" d="100"/>
        </p:scale>
        <p:origin x="1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0C4-9DFE-6D4A-9C04-BBCF8E652106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87CE-26B6-D24A-8693-BAAE74A1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1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0C4-9DFE-6D4A-9C04-BBCF8E652106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87CE-26B6-D24A-8693-BAAE74A1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9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0C4-9DFE-6D4A-9C04-BBCF8E652106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87CE-26B6-D24A-8693-BAAE74A1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4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0C4-9DFE-6D4A-9C04-BBCF8E652106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87CE-26B6-D24A-8693-BAAE74A1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3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0C4-9DFE-6D4A-9C04-BBCF8E652106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87CE-26B6-D24A-8693-BAAE74A1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5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0C4-9DFE-6D4A-9C04-BBCF8E652106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87CE-26B6-D24A-8693-BAAE74A1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2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0C4-9DFE-6D4A-9C04-BBCF8E652106}" type="datetimeFigureOut">
              <a:rPr lang="en-US" smtClean="0"/>
              <a:t>7/24/24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87CE-26B6-D24A-8693-BAAE74A1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5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0C4-9DFE-6D4A-9C04-BBCF8E652106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87CE-26B6-D24A-8693-BAAE74A1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0C4-9DFE-6D4A-9C04-BBCF8E652106}" type="datetimeFigureOut">
              <a:rPr lang="en-US" smtClean="0"/>
              <a:t>7/24/24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87CE-26B6-D24A-8693-BAAE74A1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7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0C4-9DFE-6D4A-9C04-BBCF8E652106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87CE-26B6-D24A-8693-BAAE74A1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70C4-9DFE-6D4A-9C04-BBCF8E652106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87CE-26B6-D24A-8693-BAAE74A1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1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2B370C4-9DFE-6D4A-9C04-BBCF8E652106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82487CE-26B6-D24A-8693-BAAE74A1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9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poster with a person lifting a large ball&#10;&#10;Description automatically generated">
            <a:extLst>
              <a:ext uri="{FF2B5EF4-FFF2-40B4-BE49-F238E27FC236}">
                <a16:creationId xmlns:a16="http://schemas.microsoft.com/office/drawing/2014/main" id="{6B108992-D633-AAB4-762A-0A5CD4E4B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4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&#10;&#10;Description automatically generated">
            <a:extLst>
              <a:ext uri="{FF2B5EF4-FFF2-40B4-BE49-F238E27FC236}">
                <a16:creationId xmlns:a16="http://schemas.microsoft.com/office/drawing/2014/main" id="{02AC84C7-607C-AA75-0C22-045C02484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1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8B7FD5AB-0455-2AA4-219B-9A6CDFE03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5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device&#10;&#10;Description automatically generated">
            <a:extLst>
              <a:ext uri="{FF2B5EF4-FFF2-40B4-BE49-F238E27FC236}">
                <a16:creationId xmlns:a16="http://schemas.microsoft.com/office/drawing/2014/main" id="{DFB63CDB-0059-2260-92E9-46444C03F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6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&#10;&#10;Description automatically generated">
            <a:extLst>
              <a:ext uri="{FF2B5EF4-FFF2-40B4-BE49-F238E27FC236}">
                <a16:creationId xmlns:a16="http://schemas.microsoft.com/office/drawing/2014/main" id="{CF8AAED7-B96A-8D74-011F-30F760B42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6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7B6A1D63-4FBF-C920-8E42-D3FDFA3F3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8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9DE9572-8CB4-0EA1-8768-9EC971864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9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computer&#10;&#10;Description automatically generated">
            <a:extLst>
              <a:ext uri="{FF2B5EF4-FFF2-40B4-BE49-F238E27FC236}">
                <a16:creationId xmlns:a16="http://schemas.microsoft.com/office/drawing/2014/main" id="{17009A9B-FEB3-FB05-6485-ED8D285D7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4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Bryce Calvin</dc:creator>
  <cp:lastModifiedBy>Bryce Calvin</cp:lastModifiedBy>
  <cp:revision>1</cp:revision>
  <dcterms:created xsi:type="dcterms:W3CDTF">2024-07-24T14:34:43Z</dcterms:created>
  <dcterms:modified xsi:type="dcterms:W3CDTF">2024-07-24T14:38:51Z</dcterms:modified>
</cp:coreProperties>
</file>