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297DEA1-B8F1-A647-B65F-452523D5584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9A1A637-3CE7-8B40-98E5-D5BDB0E3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1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tatue of a person holding a large rock&#10;&#10;Description automatically generated">
            <a:extLst>
              <a:ext uri="{FF2B5EF4-FFF2-40B4-BE49-F238E27FC236}">
                <a16:creationId xmlns:a16="http://schemas.microsoft.com/office/drawing/2014/main" id="{42864EFF-1424-71C7-F521-763E1948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71" y="0"/>
            <a:ext cx="681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0F808F6-8681-336D-B1E9-486393F8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0"/>
            <a:ext cx="6845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2C4955A5-9769-1EEB-616D-6F950B96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0" y="-6200"/>
            <a:ext cx="6864200" cy="68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0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72F1C255-65F8-5605-15E9-AAF88E23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6350"/>
            <a:ext cx="685165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9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0EAA0F2-4970-4033-D0BC-3C58F9CC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52DCF6E5-DC09-9A8C-04EC-0C2DF73B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50" y="7900"/>
            <a:ext cx="6850100" cy="68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CBD943B-3E47-B811-8B6A-54EAE82D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6350"/>
            <a:ext cx="6845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rectangular paper with text&#10;&#10;Description automatically generated">
            <a:extLst>
              <a:ext uri="{FF2B5EF4-FFF2-40B4-BE49-F238E27FC236}">
                <a16:creationId xmlns:a16="http://schemas.microsoft.com/office/drawing/2014/main" id="{C9325509-CA13-CD63-4E48-79C90693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2E6609DF-0014-1A20-14D0-F57AFA01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2024-07-24T14:25:50Z</dcterms:created>
  <dcterms:modified xsi:type="dcterms:W3CDTF">2024-07-24T14:31:13Z</dcterms:modified>
</cp:coreProperties>
</file>