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/>
    <p:restoredTop sz="94677"/>
  </p:normalViewPr>
  <p:slideViewPr>
    <p:cSldViewPr snapToGrid="0">
      <p:cViewPr varScale="1">
        <p:scale>
          <a:sx n="101" d="100"/>
          <a:sy n="101" d="100"/>
        </p:scale>
        <p:origin x="760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75E781-B24B-B747-A634-62B14C94AB3C}" type="datetimeFigureOut">
              <a:rPr lang="en-US" smtClean="0"/>
              <a:t>7/24/24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A4AA03-F107-AE4F-8C18-8FA71AD218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63696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75E781-B24B-B747-A634-62B14C94AB3C}" type="datetimeFigureOut">
              <a:rPr lang="en-US" smtClean="0"/>
              <a:t>7/24/24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A4AA03-F107-AE4F-8C18-8FA71AD218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02640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75E781-B24B-B747-A634-62B14C94AB3C}" type="datetimeFigureOut">
              <a:rPr lang="en-US" smtClean="0"/>
              <a:t>7/24/24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A4AA03-F107-AE4F-8C18-8FA71AD218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3508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75E781-B24B-B747-A634-62B14C94AB3C}" type="datetimeFigureOut">
              <a:rPr lang="en-US" smtClean="0"/>
              <a:t>7/24/24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A4AA03-F107-AE4F-8C18-8FA71AD218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24532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shade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shade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shade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shade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shade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shade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shade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shade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shade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75E781-B24B-B747-A634-62B14C94AB3C}" type="datetimeFigureOut">
              <a:rPr lang="en-US" smtClean="0"/>
              <a:t>7/24/24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A4AA03-F107-AE4F-8C18-8FA71AD218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63169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75E781-B24B-B747-A634-62B14C94AB3C}" type="datetimeFigureOut">
              <a:rPr lang="en-US" smtClean="0"/>
              <a:t>7/24/24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A4AA03-F107-AE4F-8C18-8FA71AD218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50216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75E781-B24B-B747-A634-62B14C94AB3C}" type="datetimeFigureOut">
              <a:rPr lang="en-US" smtClean="0"/>
              <a:t>7/24/24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A4AA03-F107-AE4F-8C18-8FA71AD218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48566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75E781-B24B-B747-A634-62B14C94AB3C}" type="datetimeFigureOut">
              <a:rPr lang="en-US" smtClean="0"/>
              <a:t>7/24/24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A4AA03-F107-AE4F-8C18-8FA71AD218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66824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75E781-B24B-B747-A634-62B14C94AB3C}" type="datetimeFigureOut">
              <a:rPr lang="en-US" smtClean="0"/>
              <a:t>7/24/24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A4AA03-F107-AE4F-8C18-8FA71AD218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72015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75E781-B24B-B747-A634-62B14C94AB3C}" type="datetimeFigureOut">
              <a:rPr lang="en-US" smtClean="0"/>
              <a:t>7/24/24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A4AA03-F107-AE4F-8C18-8FA71AD218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74879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75E781-B24B-B747-A634-62B14C94AB3C}" type="datetimeFigureOut">
              <a:rPr lang="en-US" smtClean="0"/>
              <a:t>7/24/24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A4AA03-F107-AE4F-8C18-8FA71AD218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45092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shade val="82000"/>
                  </a:schemeClr>
                </a:solidFill>
              </a:defRPr>
            </a:lvl1pPr>
          </a:lstStyle>
          <a:p>
            <a:fld id="{A275E781-B24B-B747-A634-62B14C94AB3C}" type="datetimeFigureOut">
              <a:rPr lang="en-US" smtClean="0"/>
              <a:t>7/24/24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shade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shade val="82000"/>
                  </a:schemeClr>
                </a:solidFill>
              </a:defRPr>
            </a:lvl1pPr>
          </a:lstStyle>
          <a:p>
            <a:fld id="{77A4AA03-F107-AE4F-8C18-8FA71AD218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03421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 descr="A person holding a large rock&#10;&#10;Description automatically generated">
            <a:extLst>
              <a:ext uri="{FF2B5EF4-FFF2-40B4-BE49-F238E27FC236}">
                <a16:creationId xmlns:a16="http://schemas.microsoft.com/office/drawing/2014/main" id="{92EE4E56-D431-8F2E-5218-21DDB7088D5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3000" y="0"/>
            <a:ext cx="6858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454414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screenshot of a computer screen&#10;&#10;Description automatically generated">
            <a:extLst>
              <a:ext uri="{FF2B5EF4-FFF2-40B4-BE49-F238E27FC236}">
                <a16:creationId xmlns:a16="http://schemas.microsoft.com/office/drawing/2014/main" id="{0502FA64-8046-AD11-F439-73DB5CD0EDD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3000" y="0"/>
            <a:ext cx="6858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735033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blue background with white text&#10;&#10;Description automatically generated">
            <a:extLst>
              <a:ext uri="{FF2B5EF4-FFF2-40B4-BE49-F238E27FC236}">
                <a16:creationId xmlns:a16="http://schemas.microsoft.com/office/drawing/2014/main" id="{40198DE0-E5F9-E241-B331-F3E95A9073B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3000" y="0"/>
            <a:ext cx="6858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608538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blue and white paper with text&#10;&#10;Description automatically generated">
            <a:extLst>
              <a:ext uri="{FF2B5EF4-FFF2-40B4-BE49-F238E27FC236}">
                <a16:creationId xmlns:a16="http://schemas.microsoft.com/office/drawing/2014/main" id="{4AB8D57F-FDDD-ACB5-0873-5E0DA2A7328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3000" y="0"/>
            <a:ext cx="6858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067792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blue and white text on a blue background&#10;&#10;Description automatically generated">
            <a:extLst>
              <a:ext uri="{FF2B5EF4-FFF2-40B4-BE49-F238E27FC236}">
                <a16:creationId xmlns:a16="http://schemas.microsoft.com/office/drawing/2014/main" id="{6498E553-9D93-A5E1-7668-8B19741DED4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3000" y="0"/>
            <a:ext cx="6858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183536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blue and white paper with text&#10;&#10;Description automatically generated">
            <a:extLst>
              <a:ext uri="{FF2B5EF4-FFF2-40B4-BE49-F238E27FC236}">
                <a16:creationId xmlns:a16="http://schemas.microsoft.com/office/drawing/2014/main" id="{D6E80D24-C335-9023-2773-39425832F12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3000" y="0"/>
            <a:ext cx="6858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520622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blue and white rectangle with white text&#10;&#10;Description automatically generated">
            <a:extLst>
              <a:ext uri="{FF2B5EF4-FFF2-40B4-BE49-F238E27FC236}">
                <a16:creationId xmlns:a16="http://schemas.microsoft.com/office/drawing/2014/main" id="{39E96335-1CAA-1F8B-C053-B4BF072F588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3000" y="0"/>
            <a:ext cx="6858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886758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538D9D"/>
      </a:hlink>
      <a:folHlink>
        <a:srgbClr val="A5738E"/>
      </a:folHlink>
    </a:clrScheme>
    <a:fontScheme name="Office Them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3A418E6B-C5F0-4B95-8D77-61E3EF3B5DF5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</TotalTime>
  <Words>0</Words>
  <Application>Microsoft Macintosh PowerPoint</Application>
  <PresentationFormat>On-screen Show (4:3)</PresentationFormat>
  <Paragraphs>0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Aptos</vt:lpstr>
      <vt:lpstr>Aptos Display</vt:lpstr>
      <vt:lpstr>Arial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Bryce Calvin</dc:creator>
  <cp:lastModifiedBy>Bryce Calvin</cp:lastModifiedBy>
  <cp:revision>1</cp:revision>
  <dcterms:created xsi:type="dcterms:W3CDTF">2024-07-24T14:22:53Z</dcterms:created>
  <dcterms:modified xsi:type="dcterms:W3CDTF">2024-07-24T14:25:45Z</dcterms:modified>
</cp:coreProperties>
</file>