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7"/>
  </p:normalViewPr>
  <p:slideViewPr>
    <p:cSldViewPr snapToGrid="0">
      <p:cViewPr varScale="1">
        <p:scale>
          <a:sx n="101" d="100"/>
          <a:sy n="101" d="100"/>
        </p:scale>
        <p:origin x="1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E25A-F314-C84F-9C54-AC7B05075F45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34C-5B00-4047-948C-23612410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7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E25A-F314-C84F-9C54-AC7B05075F45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34C-5B00-4047-948C-23612410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2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E25A-F314-C84F-9C54-AC7B05075F45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34C-5B00-4047-948C-23612410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4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E25A-F314-C84F-9C54-AC7B05075F45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34C-5B00-4047-948C-23612410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E25A-F314-C84F-9C54-AC7B05075F45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34C-5B00-4047-948C-23612410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7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E25A-F314-C84F-9C54-AC7B05075F45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34C-5B00-4047-948C-23612410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E25A-F314-C84F-9C54-AC7B05075F45}" type="datetimeFigureOut">
              <a:rPr lang="en-US" smtClean="0"/>
              <a:t>7/24/24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34C-5B00-4047-948C-23612410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8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E25A-F314-C84F-9C54-AC7B05075F45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34C-5B00-4047-948C-23612410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E25A-F314-C84F-9C54-AC7B05075F45}" type="datetimeFigureOut">
              <a:rPr lang="en-US" smtClean="0"/>
              <a:t>7/24/24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34C-5B00-4047-948C-23612410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5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E25A-F314-C84F-9C54-AC7B05075F45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34C-5B00-4047-948C-23612410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1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E25A-F314-C84F-9C54-AC7B05075F45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534C-5B00-4047-948C-23612410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460E25A-F314-C84F-9C54-AC7B05075F45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6C0534C-5B00-4047-948C-23612410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80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38D865-8CD8-243E-53D6-C3169FFCA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holding a large rock&#10;&#10;Description automatically generated">
            <a:extLst>
              <a:ext uri="{FF2B5EF4-FFF2-40B4-BE49-F238E27FC236}">
                <a16:creationId xmlns:a16="http://schemas.microsoft.com/office/drawing/2014/main" id="{88AA3F4A-D252-0BB5-CE0A-4310B4982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8B13C761-85AA-60AB-D326-B0DB07752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4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paper with text&#10;&#10;Description automatically generated">
            <a:extLst>
              <a:ext uri="{FF2B5EF4-FFF2-40B4-BE49-F238E27FC236}">
                <a16:creationId xmlns:a16="http://schemas.microsoft.com/office/drawing/2014/main" id="{5CBBB3F4-089D-4DE7-86AF-ECB09F9D2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0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5C5AC652-59C1-B932-EDCF-82986FA97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paper with text&#10;&#10;Description automatically generated">
            <a:extLst>
              <a:ext uri="{FF2B5EF4-FFF2-40B4-BE49-F238E27FC236}">
                <a16:creationId xmlns:a16="http://schemas.microsoft.com/office/drawing/2014/main" id="{B1A6EF97-A91D-19E4-58E7-8E8457D37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4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rectangular sign with text&#10;&#10;Description automatically generated">
            <a:extLst>
              <a:ext uri="{FF2B5EF4-FFF2-40B4-BE49-F238E27FC236}">
                <a16:creationId xmlns:a16="http://schemas.microsoft.com/office/drawing/2014/main" id="{3B527E9F-7BE1-B1ED-4076-E61DD4601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1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Bryce Calvin</dc:creator>
  <cp:lastModifiedBy>Bryce Calvin</cp:lastModifiedBy>
  <cp:revision>1</cp:revision>
  <dcterms:created xsi:type="dcterms:W3CDTF">2024-07-24T14:18:23Z</dcterms:created>
  <dcterms:modified xsi:type="dcterms:W3CDTF">2024-07-24T14:22:38Z</dcterms:modified>
</cp:coreProperties>
</file>